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660"/>
  </p:normalViewPr>
  <p:slideViewPr>
    <p:cSldViewPr snapToGrid="0">
      <p:cViewPr varScale="1">
        <p:scale>
          <a:sx n="69" d="100"/>
          <a:sy n="69" d="100"/>
        </p:scale>
        <p:origin x="39" y="4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0F28B-45E3-4585-87E3-73838692A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668049"/>
            <a:ext cx="7626795" cy="2841914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755B0-E17A-4B52-A99D-C35BB18BB2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7200" y="3602038"/>
            <a:ext cx="7626795" cy="250172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90C28-805B-4DA6-A10E-651C0FD01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5EBBA9-C52F-4628-AE0D-DCD1772F9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5BAC57-F8E1-4B54-A111-CB53B3203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09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A5B40-C529-41A6-8D06-07AF9430A8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B5A354-E2A8-4A91-9D7A-36D9E0915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5D3944-2E3D-42BC-B83D-7630699D4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C57FA-204E-4A7A-BAE2-DF17BB0FF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BDA36D-49FF-495A-8E25-4CCC98E39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0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44ECD05-4E94-4A60-8FDA-700BF100B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olor Fill">
            <a:extLst>
              <a:ext uri="{FF2B5EF4-FFF2-40B4-BE49-F238E27FC236}">
                <a16:creationId xmlns:a16="http://schemas.microsoft.com/office/drawing/2014/main" id="{8BCB0EB2-4067-418C-9465-9D4C71240E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E37999-41E7-446D-8C53-B904C3CE87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38A90E8-87F8-4150-B5EB-E19C8A01AFB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Graphic 9">
              <a:extLst>
                <a:ext uri="{FF2B5EF4-FFF2-40B4-BE49-F238E27FC236}">
                  <a16:creationId xmlns:a16="http://schemas.microsoft.com/office/drawing/2014/main" id="{724DCA1C-A8E8-4F90-8FAE-85B1426C108A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58D6291-6756-44E3-9FCE-0B2ECA5EE664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37CA96E-9DD9-4172-B63B-50DF43B576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3" name="Graphic 9">
              <a:extLst>
                <a:ext uri="{FF2B5EF4-FFF2-40B4-BE49-F238E27FC236}">
                  <a16:creationId xmlns:a16="http://schemas.microsoft.com/office/drawing/2014/main" id="{B335AFFE-BF3D-491C-8255-692B9DAC6775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4" name="Graphic 9">
              <a:extLst>
                <a:ext uri="{FF2B5EF4-FFF2-40B4-BE49-F238E27FC236}">
                  <a16:creationId xmlns:a16="http://schemas.microsoft.com/office/drawing/2014/main" id="{AA052AAF-7A7C-4EDB-AE2C-FCA3A756C4E5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20" name="Texture">
            <a:extLst>
              <a:ext uri="{FF2B5EF4-FFF2-40B4-BE49-F238E27FC236}">
                <a16:creationId xmlns:a16="http://schemas.microsoft.com/office/drawing/2014/main" id="{31F99E9D-6528-47AC-B178-7032D0E17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4DD302-622D-4E42-BD6F-FAAA98B37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06311" y="668049"/>
            <a:ext cx="2628900" cy="55089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70D9F5-C907-405F-BE11-571C61745E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668049"/>
            <a:ext cx="6689098" cy="55089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FD860-3FBD-4FE7-A9FD-1D4A4D10A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0A367B-81B3-4BD3-9C95-18EC0710A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D8E54-346D-4D66-BF99-96DA43F80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66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A2C84-1247-4534-81D1-136C3E1E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8D490-CEA6-4844-A537-F749658D37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AEFC9-887F-4E73-9938-6032D528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CF0CF-134A-404E-A177-9FAAA039F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1B0DC-2D2C-408B-A577-904A2385C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489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B55431-EF88-4771-9699-27EF70A55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50"/>
            <a:ext cx="7673389" cy="3816588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F57C3-A928-4093-B3FC-ECC2194AE9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7673389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BFD625-A893-46D3-A518-9E969CB4F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AD37A-B380-4B65-9FB9-3FB91412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E773B6-CD13-4451-9BF3-C4102BA5E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33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C1FBD0A-9F7B-4EBB-9982-B55F5F9806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88CFF0B8-0BA9-4DD9-B7B2-0655DC8419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7B910E-9B87-4291-987B-6883212CB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5596CF7-55B3-409D-A36C-F5BE9D625628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2245D23-45D8-474C-8A38-633E99962676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8A8D14-28CA-4095-B2FA-E48B3150A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1D1F176A-19F1-4537-800D-210F29EC1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04C26-6125-4D95-9FC0-50DEB9419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1534" cy="1591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35401A-13E5-4CED-864F-06D6EECCB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341329"/>
            <a:ext cx="5562600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513523-8F78-4766-91D7-03E329B68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41329"/>
            <a:ext cx="4736534" cy="38356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5B757F-BAD2-4343-BD57-FC02D0BE1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30EF3C-A61E-4F43-9C8F-BC9A6455C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19D947-1DC8-4CE9-A031-6EEB776BD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069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5BFA9BB-A51E-4D09-8602-5AD9010463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olor Fill">
            <a:extLst>
              <a:ext uri="{FF2B5EF4-FFF2-40B4-BE49-F238E27FC236}">
                <a16:creationId xmlns:a16="http://schemas.microsoft.com/office/drawing/2014/main" id="{A60257A1-779B-4048-BC0D-1EA579B5B1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8F4B5D0-AA24-4702-9C01-FC1A03E7B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151383" y="2767655"/>
            <a:ext cx="1040617" cy="2833045"/>
            <a:chOff x="11151383" y="2767655"/>
            <a:chExt cx="1040617" cy="2833045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29CBF9BD-1EB2-4122-98FE-F2B5DF8771C9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C41FF89-01DF-4236-AA4D-243CB8A464B3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D03BB88-350D-4DE0-BB34-870F643568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</p:grpSp>
      <p:sp>
        <p:nvSpPr>
          <p:cNvPr id="15" name="Texture">
            <a:extLst>
              <a:ext uri="{FF2B5EF4-FFF2-40B4-BE49-F238E27FC236}">
                <a16:creationId xmlns:a16="http://schemas.microsoft.com/office/drawing/2014/main" id="{4A8025C0-8995-4863-A847-7ED1F8CCE8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62335-6445-435C-A1C6-9F090B965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10450629" cy="13255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074B3D-418F-464D-91E7-993D0B480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086" y="2182814"/>
            <a:ext cx="502151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04709-9362-4AB5-9AA2-32F51BF06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086" y="3115949"/>
            <a:ext cx="502151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083836-1CF5-406F-B0CB-643F37066C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90597" y="2182814"/>
            <a:ext cx="50172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4A8670-0F33-4222-AAC9-96A21C47C3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90597" y="3115949"/>
            <a:ext cx="5017232" cy="3073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A1E6970-4A96-4519-9C0E-11E245D56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FEE249-70F5-4359-B699-23D68A503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2AE510-A38C-45EE-B061-CB02E4E3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147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A9D1A-F943-4838-BA2F-6DF4F2EC9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638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EE401-3424-4696-A6FC-BBEE79379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E9D767-A30A-4508-B510-99AB91737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979DC-F3D5-43AB-8A0F-9C8A14E0C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4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DCDA0B-9BEE-4B57-8F97-96D5645D0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282AF2-09A1-4A1C-AEB6-577962B71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4D99D9-82B1-496C-ABBC-4FF0C375D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05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7D9AFA4-EB8E-4091-A5E2-1B9D163A0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F25018FE-FB44-4E2E-A181-B3476F3E85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6C7CD4B-70DE-49E2-A336-B6F43F58F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4B8BFC9-6F67-47CB-BAE4-45260FBAF397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40F836E5-3C5B-4DE7-B09A-AE00DEE730A9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8E1B8E4-080E-4F43-B33F-59DD21B6B658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07639D4-740A-4B71-8393-99CA375EB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AE7E56E5-1F6A-442B-B5E0-ED19F815D2E2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3774E986-8FE2-4670-A4C0-96E213269BD7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3A5846DF-A106-4887-BE2C-DCD89DAA6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67E81C-AA51-44A0-B21C-757B2F3B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1957828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0438A-298D-4466-B55D-F466C345C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68049"/>
            <a:ext cx="4875212" cy="523125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143104-0579-4974-88D2-61DF1A30D3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749024"/>
            <a:ext cx="4314825" cy="311996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A32755-0632-47CB-AA69-7EFB212F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ED0B4F-5B59-4064-A88B-E9938A40F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512E7F-93B8-4E93-BCB3-ADE74FC15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600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F3C1870-4E69-4DE7-BF2F-DE8A7881C6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7439AB1C-A8A1-4745-9625-B18FE9160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1ADDC4D-D9AA-48F8-BD10-2D20F14607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1136312-3085-4615-A743-4EE531585B11}"/>
                </a:ext>
              </a:extLst>
            </p:cNvPr>
            <p:cNvSpPr/>
            <p:nvPr/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29539FE4-376B-4187-A80A-C98EBA23DA30}"/>
                </a:ext>
              </a:extLst>
            </p:cNvPr>
            <p:cNvSpPr/>
            <p:nvPr/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11DC5D7-2276-4A57-8783-A0EFB00416E9}"/>
                </a:ext>
              </a:extLst>
            </p:cNvPr>
            <p:cNvSpPr/>
            <p:nvPr/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7D5B578-4971-4ADC-97D8-B9CEF52AA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9" name="Graphic 9">
              <a:extLst>
                <a:ext uri="{FF2B5EF4-FFF2-40B4-BE49-F238E27FC236}">
                  <a16:creationId xmlns:a16="http://schemas.microsoft.com/office/drawing/2014/main" id="{2D968E77-E43D-4870-93BC-CBF1947336B3}"/>
                </a:ext>
              </a:extLst>
            </p:cNvPr>
            <p:cNvSpPr/>
            <p:nvPr/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1221D41A-E71E-4587-A876-F8778E7C03E1}"/>
                </a:ext>
              </a:extLst>
            </p:cNvPr>
            <p:cNvSpPr/>
            <p:nvPr/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  <p:sp>
        <p:nvSpPr>
          <p:cNvPr id="13" name="Texture">
            <a:extLst>
              <a:ext uri="{FF2B5EF4-FFF2-40B4-BE49-F238E27FC236}">
                <a16:creationId xmlns:a16="http://schemas.microsoft.com/office/drawing/2014/main" id="{50457195-385D-490A-91AB-30B969C61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06FF6D-24FA-4E04-90ED-7DBE228B2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4314825" cy="2235711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32D78B-0E21-420F-9DFF-6131CB0F7E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68049"/>
            <a:ext cx="4958436" cy="52312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C2A57-1064-4391-B96B-4D04305E0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2941222"/>
            <a:ext cx="4314825" cy="292776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04EB0-850A-4256-8D12-E01A201A4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8048B-57AF-4F53-BC84-8E0A1033FBEC}" type="datetimeFigureOut">
              <a:rPr lang="en-US" smtClean="0"/>
              <a:t>4/21/2025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9CF4AF-C757-4552-AB8A-3B89C3746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62A368-F12B-4B5E-82F0-A6AEE6AF2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A8A1B-4E1E-43EF-8A39-7D4A3879B9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73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</a:extLst>
            </p:cNvPr>
            <p:cNvSpPr/>
            <p:nvPr/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</a:extLst>
            </p:cNvPr>
            <p:cNvSpPr/>
            <p:nvPr/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</a:extLst>
            </p:cNvPr>
            <p:cNvSpPr/>
            <p:nvPr/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</a:extLst>
            </p:cNvPr>
            <p:cNvSpPr/>
            <p:nvPr/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8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</a:extLst>
            </p:cNvPr>
            <p:cNvSpPr/>
            <p:nvPr/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12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13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3083B5-1505-44FE-894D-AA1AB6D60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68049"/>
            <a:ext cx="768503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3F3930-F8C8-43B1-BC1A-6264F4ACB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96713"/>
            <a:ext cx="7685037" cy="4080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4F2F7-3ECA-43D7-BFF3-FBB407AEAB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8048B-57AF-4F53-BC84-8E0A1033FBEC}" type="datetimeFigureOut">
              <a:rPr lang="en-US" smtClean="0"/>
              <a:pPr/>
              <a:t>4/21/2025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A193F-0B61-43DD-8E45-EFEAC43E38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7200" y="1554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25961-D3A8-4945-AEE4-EE1952DBDC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54512" y="6355080"/>
            <a:ext cx="795528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1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A8A1B-4E1E-43EF-8A39-7D4A3879B9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6931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cusfitness.net/stock-photos/downloads/one-red-apple-water-droplets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fr.wikipedia.org/wiki/Hypsypops_rubicundu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purple-petaled-flowers-and-concrete-staircase-hydrangea-leaves-wallpaper-twj/download/1920x1080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Fill">
            <a:extLst>
              <a:ext uri="{FF2B5EF4-FFF2-40B4-BE49-F238E27FC236}">
                <a16:creationId xmlns:a16="http://schemas.microsoft.com/office/drawing/2014/main" id="{B6D694DB-A3FC-4F14-A225-17BEBA44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Jigsaw puzzles in plastic figures">
            <a:extLst>
              <a:ext uri="{FF2B5EF4-FFF2-40B4-BE49-F238E27FC236}">
                <a16:creationId xmlns:a16="http://schemas.microsoft.com/office/drawing/2014/main" id="{E0AB9DCE-E694-4199-54E5-23F97B176F6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0000"/>
          </a:blip>
          <a:srcRect t="5041" r="-1" b="13710"/>
          <a:stretch/>
        </p:blipFill>
        <p:spPr>
          <a:xfrm>
            <a:off x="20" y="10"/>
            <a:ext cx="12188921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472CB2-311C-D337-7FB2-D0D3F72327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4583" y="686020"/>
            <a:ext cx="5859787" cy="2742980"/>
          </a:xfrm>
        </p:spPr>
        <p:txBody>
          <a:bodyPr>
            <a:normAutofit/>
          </a:bodyPr>
          <a:lstStyle/>
          <a:p>
            <a:pPr algn="ctr"/>
            <a:r>
              <a:rPr lang="el-GR" dirty="0">
                <a:solidFill>
                  <a:srgbClr val="FFFFFF"/>
                </a:solidFill>
              </a:rPr>
              <a:t>Αναγνώρισε τι είναι?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E3F497-D4B6-E7A9-7751-1AC25C09D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64583" y="3602038"/>
            <a:ext cx="5859787" cy="2569942"/>
          </a:xfrm>
        </p:spPr>
        <p:txBody>
          <a:bodyPr>
            <a:normAutofit/>
          </a:bodyPr>
          <a:lstStyle/>
          <a:p>
            <a:pPr algn="ctr"/>
            <a:r>
              <a:rPr lang="el-GR" sz="3200" b="1" i="1" dirty="0">
                <a:solidFill>
                  <a:srgbClr val="FFFFFF"/>
                </a:solidFill>
              </a:rPr>
              <a:t>Δεδομένο</a:t>
            </a:r>
            <a:r>
              <a:rPr lang="en-GB" sz="3200" b="1" i="1" dirty="0">
                <a:solidFill>
                  <a:srgbClr val="FFFFFF"/>
                </a:solidFill>
              </a:rPr>
              <a:t>???</a:t>
            </a:r>
          </a:p>
          <a:p>
            <a:pPr algn="ctr"/>
            <a:r>
              <a:rPr lang="el-GR" sz="3200" b="1" i="1" dirty="0">
                <a:solidFill>
                  <a:srgbClr val="FFFFFF"/>
                </a:solidFill>
              </a:rPr>
              <a:t>Ή</a:t>
            </a:r>
            <a:endParaRPr lang="en-GB" sz="3200" b="1" i="1" dirty="0">
              <a:solidFill>
                <a:srgbClr val="FFFFFF"/>
              </a:solidFill>
            </a:endParaRPr>
          </a:p>
          <a:p>
            <a:pPr algn="ctr"/>
            <a:r>
              <a:rPr lang="el-GR" sz="3200" b="1" i="1" dirty="0">
                <a:solidFill>
                  <a:srgbClr val="FFFFFF"/>
                </a:solidFill>
              </a:rPr>
              <a:t> Πληροφορία</a:t>
            </a:r>
            <a:r>
              <a:rPr lang="en-GB" sz="3200" b="1" i="1" dirty="0">
                <a:solidFill>
                  <a:srgbClr val="FFFFFF"/>
                </a:solidFill>
              </a:rPr>
              <a:t>???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A87D413-7BAA-462C-B2E4-D3E7F1B849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C2E2750-B9DE-455A-B750-2FAFF87D80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Graphic 9">
              <a:extLst>
                <a:ext uri="{FF2B5EF4-FFF2-40B4-BE49-F238E27FC236}">
                  <a16:creationId xmlns:a16="http://schemas.microsoft.com/office/drawing/2014/main" id="{A77A1618-AFD3-49E5-A4AC-89FA51FA99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A76DC57-ED9C-40FB-A897-CDD7D62229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BB714E6-B071-4696-ACD5-A9A96F929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/>
              <a:endParaRPr lang="en-US" dirty="0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A303CB3D-0086-4A58-BDAE-F18B143EE4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  <p:sp>
          <p:nvSpPr>
            <p:cNvPr id="17" name="Graphic 9">
              <a:extLst>
                <a:ext uri="{FF2B5EF4-FFF2-40B4-BE49-F238E27FC236}">
                  <a16:creationId xmlns:a16="http://schemas.microsoft.com/office/drawing/2014/main" id="{8AB02D57-74BD-4B38-94E0-EF2F291E09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60767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6E1F9D-EA3A-53CB-192D-DA71404A552E}"/>
              </a:ext>
            </a:extLst>
          </p:cNvPr>
          <p:cNvSpPr txBox="1"/>
          <p:nvPr/>
        </p:nvSpPr>
        <p:spPr>
          <a:xfrm>
            <a:off x="1731819" y="1724891"/>
            <a:ext cx="5638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0"/>
              <a:t>24</a:t>
            </a:r>
            <a:endParaRPr lang="en-GB" sz="20000" dirty="0"/>
          </a:p>
        </p:txBody>
      </p:sp>
    </p:spTree>
    <p:extLst>
      <p:ext uri="{BB962C8B-B14F-4D97-AF65-F5344CB8AC3E}">
        <p14:creationId xmlns:p14="http://schemas.microsoft.com/office/powerpoint/2010/main" val="2993253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Background Fill">
            <a:extLst>
              <a:ext uri="{FF2B5EF4-FFF2-40B4-BE49-F238E27FC236}">
                <a16:creationId xmlns:a16="http://schemas.microsoft.com/office/drawing/2014/main" id="{B6D694DB-A3FC-4F14-A225-17BEBA44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A red apple with water drops on it&#10;&#10;AI-generated content may be incorrect.">
            <a:extLst>
              <a:ext uri="{FF2B5EF4-FFF2-40B4-BE49-F238E27FC236}">
                <a16:creationId xmlns:a16="http://schemas.microsoft.com/office/drawing/2014/main" id="{3E07AB53-DADB-91A6-D607-FDA6BD212A9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8984" r="-1" b="6088"/>
          <a:stretch/>
        </p:blipFill>
        <p:spPr>
          <a:xfrm>
            <a:off x="3059" y="10"/>
            <a:ext cx="12188941" cy="6857990"/>
          </a:xfrm>
          <a:prstGeom prst="rect">
            <a:avLst/>
          </a:prstGeom>
        </p:spPr>
      </p:pic>
      <p:grpSp>
        <p:nvGrpSpPr>
          <p:cNvPr id="38" name="Group 37">
            <a:extLst>
              <a:ext uri="{FF2B5EF4-FFF2-40B4-BE49-F238E27FC236}">
                <a16:creationId xmlns:a16="http://schemas.microsoft.com/office/drawing/2014/main" id="{ED2A4DF0-03DA-4CBE-8EE8-51932D5F6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913811" y="4034118"/>
            <a:ext cx="3343513" cy="2823882"/>
            <a:chOff x="8276452" y="3495816"/>
            <a:chExt cx="3980868" cy="3362184"/>
          </a:xfrm>
        </p:grpSpPr>
        <p:sp>
          <p:nvSpPr>
            <p:cNvPr id="39" name="Graphic 9">
              <a:extLst>
                <a:ext uri="{FF2B5EF4-FFF2-40B4-BE49-F238E27FC236}">
                  <a16:creationId xmlns:a16="http://schemas.microsoft.com/office/drawing/2014/main" id="{1A81A98D-C769-4C3F-8D1A-476D90A390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76452" y="3495816"/>
              <a:ext cx="2031397" cy="2031396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Graphic 18">
              <a:extLst>
                <a:ext uri="{FF2B5EF4-FFF2-40B4-BE49-F238E27FC236}">
                  <a16:creationId xmlns:a16="http://schemas.microsoft.com/office/drawing/2014/main" id="{9F86444B-E709-4FA7-B54E-AB04318502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0522357" y="3738383"/>
              <a:ext cx="1374744" cy="2095182"/>
            </a:xfrm>
            <a:custGeom>
              <a:avLst/>
              <a:gdLst>
                <a:gd name="connsiteX0" fmla="*/ 3413379 w 3413378"/>
                <a:gd name="connsiteY0" fmla="*/ 3266028 h 6532054"/>
                <a:gd name="connsiteX1" fmla="*/ 1706689 w 3413378"/>
                <a:gd name="connsiteY1" fmla="*/ 6532055 h 6532054"/>
                <a:gd name="connsiteX2" fmla="*/ 0 w 3413378"/>
                <a:gd name="connsiteY2" fmla="*/ 3266028 h 6532054"/>
                <a:gd name="connsiteX3" fmla="*/ 1706689 w 3413378"/>
                <a:gd name="connsiteY3" fmla="*/ 0 h 6532054"/>
                <a:gd name="connsiteX4" fmla="*/ 3413379 w 3413378"/>
                <a:gd name="connsiteY4" fmla="*/ 3266028 h 6532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3378" h="6532054">
                  <a:moveTo>
                    <a:pt x="3413379" y="3266028"/>
                  </a:moveTo>
                  <a:cubicBezTo>
                    <a:pt x="3413379" y="5069777"/>
                    <a:pt x="1706689" y="6532055"/>
                    <a:pt x="1706689" y="6532055"/>
                  </a:cubicBezTo>
                  <a:cubicBezTo>
                    <a:pt x="1706689" y="6532055"/>
                    <a:pt x="0" y="5069777"/>
                    <a:pt x="0" y="3266028"/>
                  </a:cubicBezTo>
                  <a:cubicBezTo>
                    <a:pt x="0" y="1462278"/>
                    <a:pt x="1706689" y="0"/>
                    <a:pt x="1706689" y="0"/>
                  </a:cubicBezTo>
                  <a:cubicBezTo>
                    <a:pt x="1706689" y="0"/>
                    <a:pt x="3413379" y="1462278"/>
                    <a:pt x="3413379" y="3266028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DEACF969-601F-4A19-B0C5-469737680B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06276" y="5771958"/>
              <a:ext cx="293699" cy="293699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5EFD3E3-45A4-4EF0-A0F4-2104D6D92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450051" y="5667901"/>
              <a:ext cx="1741682" cy="1190099"/>
            </a:xfrm>
            <a:custGeom>
              <a:avLst/>
              <a:gdLst>
                <a:gd name="connsiteX0" fmla="*/ 688454 w 2606118"/>
                <a:gd name="connsiteY0" fmla="*/ 45 h 1780771"/>
                <a:gd name="connsiteX1" fmla="*/ 2185726 w 2606118"/>
                <a:gd name="connsiteY1" fmla="*/ 493214 h 1780771"/>
                <a:gd name="connsiteX2" fmla="*/ 2604211 w 2606118"/>
                <a:gd name="connsiteY2" fmla="*/ 1304250 h 1780771"/>
                <a:gd name="connsiteX3" fmla="*/ 2606118 w 2606118"/>
                <a:gd name="connsiteY3" fmla="*/ 1313978 h 1780771"/>
                <a:gd name="connsiteX4" fmla="*/ 2606118 w 2606118"/>
                <a:gd name="connsiteY4" fmla="*/ 1780771 h 1780771"/>
                <a:gd name="connsiteX5" fmla="*/ 215846 w 2606118"/>
                <a:gd name="connsiteY5" fmla="*/ 1780771 h 1780771"/>
                <a:gd name="connsiteX6" fmla="*/ 187787 w 2606118"/>
                <a:gd name="connsiteY6" fmla="*/ 1724104 h 1780771"/>
                <a:gd name="connsiteX7" fmla="*/ 49732 w 2606118"/>
                <a:gd name="connsiteY7" fmla="*/ 49732 h 1780771"/>
                <a:gd name="connsiteX8" fmla="*/ 688454 w 2606118"/>
                <a:gd name="connsiteY8" fmla="*/ 45 h 178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06118" h="1780771">
                  <a:moveTo>
                    <a:pt x="688454" y="45"/>
                  </a:moveTo>
                  <a:cubicBezTo>
                    <a:pt x="1159303" y="2313"/>
                    <a:pt x="1785062" y="92550"/>
                    <a:pt x="2185726" y="493214"/>
                  </a:cubicBezTo>
                  <a:cubicBezTo>
                    <a:pt x="2408317" y="715805"/>
                    <a:pt x="2535097" y="1007870"/>
                    <a:pt x="2604211" y="1304250"/>
                  </a:cubicBezTo>
                  <a:lnTo>
                    <a:pt x="2606118" y="1313978"/>
                  </a:lnTo>
                  <a:lnTo>
                    <a:pt x="2606118" y="1780771"/>
                  </a:lnTo>
                  <a:lnTo>
                    <a:pt x="215846" y="1780771"/>
                  </a:lnTo>
                  <a:lnTo>
                    <a:pt x="187787" y="1724104"/>
                  </a:lnTo>
                  <a:cubicBezTo>
                    <a:pt x="-127724" y="989597"/>
                    <a:pt x="49732" y="49732"/>
                    <a:pt x="49732" y="49732"/>
                  </a:cubicBezTo>
                  <a:cubicBezTo>
                    <a:pt x="49732" y="49732"/>
                    <a:pt x="322237" y="-1720"/>
                    <a:pt x="688454" y="4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76857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Background Fill">
            <a:extLst>
              <a:ext uri="{FF2B5EF4-FFF2-40B4-BE49-F238E27FC236}">
                <a16:creationId xmlns:a16="http://schemas.microsoft.com/office/drawing/2014/main" id="{681F9FCB-1E38-43E9-8567-6292F4842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olor Fill">
            <a:extLst>
              <a:ext uri="{FF2B5EF4-FFF2-40B4-BE49-F238E27FC236}">
                <a16:creationId xmlns:a16="http://schemas.microsoft.com/office/drawing/2014/main" id="{774C59F6-927E-4017-B42A-7B08AAE14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Texture">
            <a:extLst>
              <a:ext uri="{FF2B5EF4-FFF2-40B4-BE49-F238E27FC236}">
                <a16:creationId xmlns:a16="http://schemas.microsoft.com/office/drawing/2014/main" id="{7E3C842E-4105-4D87-8535-4EE443361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Picture 2" descr="A close-up of a fish&#10;&#10;AI-generated content may be incorrect.">
            <a:extLst>
              <a:ext uri="{FF2B5EF4-FFF2-40B4-BE49-F238E27FC236}">
                <a16:creationId xmlns:a16="http://schemas.microsoft.com/office/drawing/2014/main" id="{DD0CBC86-69AE-8ED3-8099-F7430F7AB78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3987" b="13082"/>
          <a:stretch/>
        </p:blipFill>
        <p:spPr>
          <a:xfrm>
            <a:off x="457201" y="602379"/>
            <a:ext cx="11234056" cy="565324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D80F3FE-7452-41C4-92BE-A16969A27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300855" y="0"/>
            <a:ext cx="1891145" cy="5600700"/>
            <a:chOff x="10300855" y="0"/>
            <a:chExt cx="1891145" cy="56007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9318509-E4F0-4CDC-82F1-38412FC69A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83194" y="2943021"/>
              <a:ext cx="246527" cy="246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Graphic 9">
              <a:extLst>
                <a:ext uri="{FF2B5EF4-FFF2-40B4-BE49-F238E27FC236}">
                  <a16:creationId xmlns:a16="http://schemas.microsoft.com/office/drawing/2014/main" id="{0E589523-F7FF-4734-BECA-520B0ED555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30568" y="2199078"/>
              <a:ext cx="1195288" cy="119528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75000"/>
                <a:alpha val="6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3AF6530-FA32-432D-BB1A-2223B09419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V="1">
              <a:off x="11151383" y="4336822"/>
              <a:ext cx="1040617" cy="1263878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C0B5941-5610-4E41-871F-C8AEA84398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638492" y="2767655"/>
              <a:ext cx="553508" cy="1567713"/>
            </a:xfrm>
            <a:custGeom>
              <a:avLst/>
              <a:gdLst>
                <a:gd name="connsiteX0" fmla="*/ 612019 w 612019"/>
                <a:gd name="connsiteY0" fmla="*/ 0 h 1733435"/>
                <a:gd name="connsiteX1" fmla="*/ 612019 w 612019"/>
                <a:gd name="connsiteY1" fmla="*/ 1733435 h 1733435"/>
                <a:gd name="connsiteX2" fmla="*/ 180103 w 612019"/>
                <a:gd name="connsiteY2" fmla="*/ 1301519 h 1733435"/>
                <a:gd name="connsiteX3" fmla="*/ 180103 w 612019"/>
                <a:gd name="connsiteY3" fmla="*/ 431916 h 17334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2019" h="1733435">
                  <a:moveTo>
                    <a:pt x="612019" y="0"/>
                  </a:moveTo>
                  <a:lnTo>
                    <a:pt x="612019" y="1733435"/>
                  </a:lnTo>
                  <a:lnTo>
                    <a:pt x="180103" y="1301519"/>
                  </a:lnTo>
                  <a:cubicBezTo>
                    <a:pt x="-60034" y="1061382"/>
                    <a:pt x="-60034" y="672053"/>
                    <a:pt x="180103" y="431916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20" name="Graphic 9">
              <a:extLst>
                <a:ext uri="{FF2B5EF4-FFF2-40B4-BE49-F238E27FC236}">
                  <a16:creationId xmlns:a16="http://schemas.microsoft.com/office/drawing/2014/main" id="{61FA8E74-CFFB-42B8-B7BC-84961FF76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Graphic 9">
              <a:extLst>
                <a:ext uri="{FF2B5EF4-FFF2-40B4-BE49-F238E27FC236}">
                  <a16:creationId xmlns:a16="http://schemas.microsoft.com/office/drawing/2014/main" id="{DF6D987D-05B6-49E8-A9AF-641FF3DFBF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AD187C7-EE88-162C-772D-9166BA80E08E}"/>
              </a:ext>
            </a:extLst>
          </p:cNvPr>
          <p:cNvSpPr txBox="1"/>
          <p:nvPr/>
        </p:nvSpPr>
        <p:spPr>
          <a:xfrm>
            <a:off x="9276813" y="6055565"/>
            <a:ext cx="241444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GB" sz="700">
                <a:solidFill>
                  <a:srgbClr val="FFFFFF"/>
                </a:solidFill>
                <a:hlinkClick r:id="rId4" tooltip="https://fr.wikipedia.org/wiki/Hypsypops_rubicundu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GB" sz="700">
                <a:solidFill>
                  <a:srgbClr val="FFFFFF"/>
                </a:solidFill>
              </a:rPr>
              <a:t> by Unknown Author is licensed under </a:t>
            </a:r>
            <a:r>
              <a:rPr lang="en-GB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GB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3770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Fill">
            <a:extLst>
              <a:ext uri="{FF2B5EF4-FFF2-40B4-BE49-F238E27FC236}">
                <a16:creationId xmlns:a16="http://schemas.microsoft.com/office/drawing/2014/main" id="{B6D694DB-A3FC-4F14-A225-17BEBA44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A pink flower with green leaves&#10;&#10;AI-generated content may be incorrect.">
            <a:extLst>
              <a:ext uri="{FF2B5EF4-FFF2-40B4-BE49-F238E27FC236}">
                <a16:creationId xmlns:a16="http://schemas.microsoft.com/office/drawing/2014/main" id="{395A0C37-14D0-30A8-DE9D-E75AD692898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754" r="-1" b="8954"/>
          <a:stretch/>
        </p:blipFill>
        <p:spPr>
          <a:xfrm>
            <a:off x="1530" y="10"/>
            <a:ext cx="12188941" cy="685799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34A8B138-C4C4-4AB8-8589-BEB7F7627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15" y="0"/>
            <a:ext cx="12192615" cy="6858000"/>
            <a:chOff x="-615" y="0"/>
            <a:chExt cx="12192615" cy="685800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A3E9556-A0BA-4A94-8487-6A1005711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73375" y="2049205"/>
              <a:ext cx="365126" cy="36512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2" name="Graphic 9">
              <a:extLst>
                <a:ext uri="{FF2B5EF4-FFF2-40B4-BE49-F238E27FC236}">
                  <a16:creationId xmlns:a16="http://schemas.microsoft.com/office/drawing/2014/main" id="{4061F1E1-53FE-4B68-9C97-878669675E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300855" y="0"/>
              <a:ext cx="1891145" cy="1891145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63B6EC6-D851-4EC9-9F2D-B4C0B25A3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615" y="2997654"/>
              <a:ext cx="823413" cy="1000074"/>
            </a:xfrm>
            <a:custGeom>
              <a:avLst/>
              <a:gdLst>
                <a:gd name="connsiteX0" fmla="*/ 1087069 w 1119832"/>
                <a:gd name="connsiteY0" fmla="*/ 1138 h 1360088"/>
                <a:gd name="connsiteX1" fmla="*/ 1119832 w 1119832"/>
                <a:gd name="connsiteY1" fmla="*/ 3278 h 1360088"/>
                <a:gd name="connsiteX2" fmla="*/ 1119832 w 1119832"/>
                <a:gd name="connsiteY2" fmla="*/ 1097964 h 1360088"/>
                <a:gd name="connsiteX3" fmla="*/ 1109686 w 1119832"/>
                <a:gd name="connsiteY3" fmla="*/ 1109686 h 1360088"/>
                <a:gd name="connsiteX4" fmla="*/ 25249 w 1119832"/>
                <a:gd name="connsiteY4" fmla="*/ 1334840 h 1360088"/>
                <a:gd name="connsiteX5" fmla="*/ 250404 w 1119832"/>
                <a:gd name="connsiteY5" fmla="*/ 250404 h 1360088"/>
                <a:gd name="connsiteX6" fmla="*/ 1087069 w 1119832"/>
                <a:gd name="connsiteY6" fmla="*/ 1138 h 1360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19832" h="1360088">
                  <a:moveTo>
                    <a:pt x="1087069" y="1138"/>
                  </a:moveTo>
                  <a:lnTo>
                    <a:pt x="1119832" y="3278"/>
                  </a:lnTo>
                  <a:lnTo>
                    <a:pt x="1119832" y="1097964"/>
                  </a:lnTo>
                  <a:lnTo>
                    <a:pt x="1109686" y="1109686"/>
                  </a:lnTo>
                  <a:cubicBezTo>
                    <a:pt x="748058" y="1471314"/>
                    <a:pt x="25249" y="1334840"/>
                    <a:pt x="25249" y="1334840"/>
                  </a:cubicBezTo>
                  <a:cubicBezTo>
                    <a:pt x="25249" y="1334840"/>
                    <a:pt x="-111224" y="612032"/>
                    <a:pt x="250404" y="250404"/>
                  </a:cubicBezTo>
                  <a:cubicBezTo>
                    <a:pt x="476422" y="24386"/>
                    <a:pt x="843525" y="-7060"/>
                    <a:pt x="1087069" y="1138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  <a:alpha val="6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DE2C387-E1FD-4E36-A894-EFBAB4DAB6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403912"/>
              <a:ext cx="1424898" cy="2454088"/>
            </a:xfrm>
            <a:custGeom>
              <a:avLst/>
              <a:gdLst>
                <a:gd name="connsiteX0" fmla="*/ 0 w 2429360"/>
                <a:gd name="connsiteY0" fmla="*/ 0 h 4184064"/>
                <a:gd name="connsiteX1" fmla="*/ 329124 w 2429360"/>
                <a:gd name="connsiteY1" fmla="*/ 0 h 4184064"/>
                <a:gd name="connsiteX2" fmla="*/ 2429360 w 2429360"/>
                <a:gd name="connsiteY2" fmla="*/ 2100236 h 4184064"/>
                <a:gd name="connsiteX3" fmla="*/ 2429360 w 2429360"/>
                <a:gd name="connsiteY3" fmla="*/ 4184064 h 4184064"/>
                <a:gd name="connsiteX4" fmla="*/ 132331 w 2429360"/>
                <a:gd name="connsiteY4" fmla="*/ 4184064 h 4184064"/>
                <a:gd name="connsiteX5" fmla="*/ 120545 w 2429360"/>
                <a:gd name="connsiteY5" fmla="*/ 4183469 h 4184064"/>
                <a:gd name="connsiteX6" fmla="*/ 0 w 2429360"/>
                <a:gd name="connsiteY6" fmla="*/ 4165072 h 4184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29360" h="4184064">
                  <a:moveTo>
                    <a:pt x="0" y="0"/>
                  </a:moveTo>
                  <a:lnTo>
                    <a:pt x="329124" y="0"/>
                  </a:lnTo>
                  <a:cubicBezTo>
                    <a:pt x="1489065" y="0"/>
                    <a:pt x="2429360" y="940295"/>
                    <a:pt x="2429360" y="2100236"/>
                  </a:cubicBezTo>
                  <a:lnTo>
                    <a:pt x="2429360" y="4184064"/>
                  </a:lnTo>
                  <a:lnTo>
                    <a:pt x="132331" y="4184064"/>
                  </a:lnTo>
                  <a:lnTo>
                    <a:pt x="120545" y="4183469"/>
                  </a:lnTo>
                  <a:lnTo>
                    <a:pt x="0" y="4165072"/>
                  </a:lnTo>
                  <a:close/>
                </a:path>
              </a:pathLst>
            </a:custGeom>
            <a:solidFill>
              <a:schemeClr val="accent1"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F5CAA13-8956-4EF2-9D99-AAC882053B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31593" y="1819321"/>
              <a:ext cx="460407" cy="1419452"/>
            </a:xfrm>
            <a:custGeom>
              <a:avLst/>
              <a:gdLst>
                <a:gd name="connsiteX0" fmla="*/ 460407 w 460407"/>
                <a:gd name="connsiteY0" fmla="*/ 0 h 1419452"/>
                <a:gd name="connsiteX1" fmla="*/ 460407 w 460407"/>
                <a:gd name="connsiteY1" fmla="*/ 1419452 h 1419452"/>
                <a:gd name="connsiteX2" fmla="*/ 450116 w 460407"/>
                <a:gd name="connsiteY2" fmla="*/ 1411963 h 1419452"/>
                <a:gd name="connsiteX3" fmla="*/ 0 w 460407"/>
                <a:gd name="connsiteY3" fmla="*/ 709726 h 1419452"/>
                <a:gd name="connsiteX4" fmla="*/ 450116 w 460407"/>
                <a:gd name="connsiteY4" fmla="*/ 7489 h 1419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0407" h="1419452">
                  <a:moveTo>
                    <a:pt x="460407" y="0"/>
                  </a:moveTo>
                  <a:lnTo>
                    <a:pt x="460407" y="1419452"/>
                  </a:lnTo>
                  <a:lnTo>
                    <a:pt x="450116" y="1411963"/>
                  </a:lnTo>
                  <a:cubicBezTo>
                    <a:pt x="360093" y="1345123"/>
                    <a:pt x="0" y="1056114"/>
                    <a:pt x="0" y="709726"/>
                  </a:cubicBezTo>
                  <a:cubicBezTo>
                    <a:pt x="0" y="363339"/>
                    <a:pt x="360093" y="74329"/>
                    <a:pt x="450116" y="7489"/>
                  </a:cubicBezTo>
                  <a:close/>
                </a:path>
              </a:pathLst>
            </a:custGeom>
            <a:pattFill prst="pct5">
              <a:fgClr>
                <a:schemeClr val="accent1">
                  <a:lumMod val="75000"/>
                </a:schemeClr>
              </a:fgClr>
              <a:bgClr>
                <a:schemeClr val="accent1">
                  <a:lumMod val="5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447FF93B-9DE2-474F-AB23-81F3A4389E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10424367" y="122795"/>
              <a:ext cx="1644119" cy="164411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62F7A84-B313-48C2-A13E-D96D727291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613" y="4544623"/>
              <a:ext cx="1282383" cy="2223032"/>
            </a:xfrm>
            <a:custGeom>
              <a:avLst/>
              <a:gdLst>
                <a:gd name="connsiteX0" fmla="*/ 0 w 1282383"/>
                <a:gd name="connsiteY0" fmla="*/ 0 h 2223032"/>
                <a:gd name="connsiteX1" fmla="*/ 169235 w 1282383"/>
                <a:gd name="connsiteY1" fmla="*/ 0 h 2223032"/>
                <a:gd name="connsiteX2" fmla="*/ 1282383 w 1282383"/>
                <a:gd name="connsiteY2" fmla="*/ 1113149 h 2223032"/>
                <a:gd name="connsiteX3" fmla="*/ 1282383 w 1282383"/>
                <a:gd name="connsiteY3" fmla="*/ 2223032 h 2223032"/>
                <a:gd name="connsiteX4" fmla="*/ 172500 w 1282383"/>
                <a:gd name="connsiteY4" fmla="*/ 2223032 h 2223032"/>
                <a:gd name="connsiteX5" fmla="*/ 2977 w 1282383"/>
                <a:gd name="connsiteY5" fmla="*/ 2210207 h 2223032"/>
                <a:gd name="connsiteX6" fmla="*/ 0 w 1282383"/>
                <a:gd name="connsiteY6" fmla="*/ 2209520 h 2223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82383" h="2223032">
                  <a:moveTo>
                    <a:pt x="0" y="0"/>
                  </a:moveTo>
                  <a:lnTo>
                    <a:pt x="169235" y="0"/>
                  </a:lnTo>
                  <a:cubicBezTo>
                    <a:pt x="784016" y="0"/>
                    <a:pt x="1282383" y="498367"/>
                    <a:pt x="1282383" y="1113149"/>
                  </a:cubicBezTo>
                  <a:lnTo>
                    <a:pt x="1282383" y="2223032"/>
                  </a:lnTo>
                  <a:lnTo>
                    <a:pt x="172500" y="2223032"/>
                  </a:lnTo>
                  <a:cubicBezTo>
                    <a:pt x="114864" y="2223032"/>
                    <a:pt x="58252" y="2218652"/>
                    <a:pt x="2977" y="2210207"/>
                  </a:cubicBezTo>
                  <a:lnTo>
                    <a:pt x="0" y="2209520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0409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F358BAA-9C8A-4E17-BAD8-32FD6FFEA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olor Fill">
            <a:extLst>
              <a:ext uri="{FF2B5EF4-FFF2-40B4-BE49-F238E27FC236}">
                <a16:creationId xmlns:a16="http://schemas.microsoft.com/office/drawing/2014/main" id="{4D6F41A4-BEE3-4935-9371-4ADEA67A22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726F010-956A-40BC-8A1F-8002DC729B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51566" y="0"/>
            <a:ext cx="3840434" cy="6858000"/>
            <a:chOff x="8351565" y="0"/>
            <a:chExt cx="3840434" cy="6858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386E468-0048-46C4-ADDD-FBE7A6AE9F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60165" y="519204"/>
              <a:ext cx="474635" cy="4746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5B35ED4-0C31-4C8C-A45E-6A3EDEAB28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1" y="0"/>
              <a:ext cx="2955657" cy="679194"/>
            </a:xfrm>
            <a:custGeom>
              <a:avLst/>
              <a:gdLst>
                <a:gd name="connsiteX0" fmla="*/ 0 w 2955657"/>
                <a:gd name="connsiteY0" fmla="*/ 0 h 679194"/>
                <a:gd name="connsiteX1" fmla="*/ 2955657 w 2955657"/>
                <a:gd name="connsiteY1" fmla="*/ 0 h 679194"/>
                <a:gd name="connsiteX2" fmla="*/ 2892839 w 2955657"/>
                <a:gd name="connsiteY2" fmla="*/ 84007 h 679194"/>
                <a:gd name="connsiteX3" fmla="*/ 1630760 w 2955657"/>
                <a:gd name="connsiteY3" fmla="*/ 679194 h 679194"/>
                <a:gd name="connsiteX4" fmla="*/ 0 w 2955657"/>
                <a:gd name="connsiteY4" fmla="*/ 679194 h 679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55657" h="679194">
                  <a:moveTo>
                    <a:pt x="0" y="0"/>
                  </a:moveTo>
                  <a:lnTo>
                    <a:pt x="2955657" y="0"/>
                  </a:lnTo>
                  <a:lnTo>
                    <a:pt x="2892839" y="84007"/>
                  </a:lnTo>
                  <a:cubicBezTo>
                    <a:pt x="2592855" y="447504"/>
                    <a:pt x="2138868" y="679194"/>
                    <a:pt x="1630760" y="679194"/>
                  </a:cubicBezTo>
                  <a:lnTo>
                    <a:pt x="0" y="67919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40A1EF3-FA93-48F4-9F82-BC0C796357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51565" y="4121414"/>
              <a:ext cx="3266317" cy="2736586"/>
            </a:xfrm>
            <a:custGeom>
              <a:avLst/>
              <a:gdLst>
                <a:gd name="connsiteX0" fmla="*/ 1635557 w 3266317"/>
                <a:gd name="connsiteY0" fmla="*/ 0 h 2736586"/>
                <a:gd name="connsiteX1" fmla="*/ 3266317 w 3266317"/>
                <a:gd name="connsiteY1" fmla="*/ 0 h 2736586"/>
                <a:gd name="connsiteX2" fmla="*/ 3266317 w 3266317"/>
                <a:gd name="connsiteY2" fmla="*/ 1630760 h 2736586"/>
                <a:gd name="connsiteX3" fmla="*/ 2892838 w 3266317"/>
                <a:gd name="connsiteY3" fmla="*/ 2671131 h 2736586"/>
                <a:gd name="connsiteX4" fmla="*/ 2833348 w 3266317"/>
                <a:gd name="connsiteY4" fmla="*/ 2736586 h 2736586"/>
                <a:gd name="connsiteX5" fmla="*/ 0 w 3266317"/>
                <a:gd name="connsiteY5" fmla="*/ 2736586 h 2736586"/>
                <a:gd name="connsiteX6" fmla="*/ 0 w 3266317"/>
                <a:gd name="connsiteY6" fmla="*/ 1635558 h 2736586"/>
                <a:gd name="connsiteX7" fmla="*/ 1635557 w 3266317"/>
                <a:gd name="connsiteY7" fmla="*/ 0 h 2736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66317" h="2736586">
                  <a:moveTo>
                    <a:pt x="1635557" y="0"/>
                  </a:moveTo>
                  <a:lnTo>
                    <a:pt x="3266317" y="0"/>
                  </a:lnTo>
                  <a:lnTo>
                    <a:pt x="3266317" y="1630760"/>
                  </a:lnTo>
                  <a:cubicBezTo>
                    <a:pt x="3266317" y="2025955"/>
                    <a:pt x="3126159" y="2388411"/>
                    <a:pt x="2892838" y="2671131"/>
                  </a:cubicBezTo>
                  <a:lnTo>
                    <a:pt x="2833348" y="2736586"/>
                  </a:lnTo>
                  <a:lnTo>
                    <a:pt x="0" y="2736586"/>
                  </a:lnTo>
                  <a:lnTo>
                    <a:pt x="0" y="1635558"/>
                  </a:lnTo>
                  <a:cubicBezTo>
                    <a:pt x="0" y="732255"/>
                    <a:pt x="732254" y="0"/>
                    <a:pt x="1635557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985F09D-6969-44D0-B04F-4EDE0FEDA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755674" y="3386384"/>
              <a:ext cx="436325" cy="1309674"/>
            </a:xfrm>
            <a:custGeom>
              <a:avLst/>
              <a:gdLst>
                <a:gd name="connsiteX0" fmla="*/ 470325 w 477612"/>
                <a:gd name="connsiteY0" fmla="*/ 0 h 1433600"/>
                <a:gd name="connsiteX1" fmla="*/ 475607 w 477612"/>
                <a:gd name="connsiteY1" fmla="*/ 3701 h 1433600"/>
                <a:gd name="connsiteX2" fmla="*/ 477612 w 477612"/>
                <a:gd name="connsiteY2" fmla="*/ 5160 h 1433600"/>
                <a:gd name="connsiteX3" fmla="*/ 477612 w 477612"/>
                <a:gd name="connsiteY3" fmla="*/ 1428441 h 1433600"/>
                <a:gd name="connsiteX4" fmla="*/ 475607 w 477612"/>
                <a:gd name="connsiteY4" fmla="*/ 1429900 h 1433600"/>
                <a:gd name="connsiteX5" fmla="*/ 470325 w 477612"/>
                <a:gd name="connsiteY5" fmla="*/ 1433600 h 1433600"/>
                <a:gd name="connsiteX6" fmla="*/ 0 w 477612"/>
                <a:gd name="connsiteY6" fmla="*/ 716800 h 1433600"/>
                <a:gd name="connsiteX7" fmla="*/ 470325 w 477612"/>
                <a:gd name="connsiteY7" fmla="*/ 0 h 143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77612" h="1433600">
                  <a:moveTo>
                    <a:pt x="470325" y="0"/>
                  </a:moveTo>
                  <a:cubicBezTo>
                    <a:pt x="470325" y="0"/>
                    <a:pt x="472162" y="1254"/>
                    <a:pt x="475607" y="3701"/>
                  </a:cubicBezTo>
                  <a:lnTo>
                    <a:pt x="477612" y="5160"/>
                  </a:lnTo>
                  <a:lnTo>
                    <a:pt x="477612" y="1428441"/>
                  </a:lnTo>
                  <a:lnTo>
                    <a:pt x="475607" y="1429900"/>
                  </a:lnTo>
                  <a:cubicBezTo>
                    <a:pt x="472162" y="1432347"/>
                    <a:pt x="470325" y="1433600"/>
                    <a:pt x="470325" y="1433600"/>
                  </a:cubicBezTo>
                  <a:cubicBezTo>
                    <a:pt x="470325" y="1433600"/>
                    <a:pt x="0" y="1112672"/>
                    <a:pt x="0" y="716800"/>
                  </a:cubicBezTo>
                  <a:cubicBezTo>
                    <a:pt x="0" y="320929"/>
                    <a:pt x="470325" y="0"/>
                    <a:pt x="470325" y="0"/>
                  </a:cubicBezTo>
                  <a:close/>
                </a:path>
              </a:pathLst>
            </a:custGeom>
            <a:pattFill prst="pct5">
              <a:fgClr>
                <a:schemeClr val="accent4">
                  <a:lumMod val="20000"/>
                  <a:lumOff val="80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 dirty="0"/>
            </a:p>
          </p:txBody>
        </p:sp>
        <p:sp>
          <p:nvSpPr>
            <p:cNvPr id="16" name="Graphic 9">
              <a:extLst>
                <a:ext uri="{FF2B5EF4-FFF2-40B4-BE49-F238E27FC236}">
                  <a16:creationId xmlns:a16="http://schemas.microsoft.com/office/drawing/2014/main" id="{003913A0-A3C0-4ED8-8920-318068FB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5870" y="791588"/>
              <a:ext cx="3232012" cy="3232012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60000"/>
                  <a:lumOff val="40000"/>
                </a:schemeClr>
              </a:fgClr>
              <a:bgClr>
                <a:schemeClr val="accent1">
                  <a:lumMod val="75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</p:grpSp>
      <p:sp>
        <p:nvSpPr>
          <p:cNvPr id="18" name="Texture">
            <a:extLst>
              <a:ext uri="{FF2B5EF4-FFF2-40B4-BE49-F238E27FC236}">
                <a16:creationId xmlns:a16="http://schemas.microsoft.com/office/drawing/2014/main" id="{7FE1D329-7CB2-4DF5-B0C0-36DD19EBC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20" name="Background Fill">
            <a:extLst>
              <a:ext uri="{FF2B5EF4-FFF2-40B4-BE49-F238E27FC236}">
                <a16:creationId xmlns:a16="http://schemas.microsoft.com/office/drawing/2014/main" id="{AAE554D5-83C9-4012-89E6-3D8418FB3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olor Fill">
            <a:extLst>
              <a:ext uri="{FF2B5EF4-FFF2-40B4-BE49-F238E27FC236}">
                <a16:creationId xmlns:a16="http://schemas.microsoft.com/office/drawing/2014/main" id="{EAE66E1B-8C32-4609-9C85-626BDE46D9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lumMod val="75000"/>
              <a:lumOff val="25000"/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bg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55B460E-E84B-4B05-8B9A-D6152DE2EE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078029" y="0"/>
            <a:ext cx="2948860" cy="6858000"/>
            <a:chOff x="9078029" y="0"/>
            <a:chExt cx="2948860" cy="68580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A879EEA-C63B-44A5-9F3C-C15E55B755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296665" y="199915"/>
              <a:ext cx="491650" cy="4916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Graphic 9">
              <a:extLst>
                <a:ext uri="{FF2B5EF4-FFF2-40B4-BE49-F238E27FC236}">
                  <a16:creationId xmlns:a16="http://schemas.microsoft.com/office/drawing/2014/main" id="{CD423698-CB5C-485F-B988-31A776EFC1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9086126" y="3917237"/>
              <a:ext cx="2932666" cy="2948859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6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9">
              <a:extLst>
                <a:ext uri="{FF2B5EF4-FFF2-40B4-BE49-F238E27FC236}">
                  <a16:creationId xmlns:a16="http://schemas.microsoft.com/office/drawing/2014/main" id="{9FFC7F5B-58D9-4B22-8D05-77BA448A52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78030" y="891480"/>
              <a:ext cx="2948859" cy="2948858"/>
            </a:xfrm>
            <a:custGeom>
              <a:avLst/>
              <a:gdLst>
                <a:gd name="connsiteX0" fmla="*/ 6861546 w 6861545"/>
                <a:gd name="connsiteY0" fmla="*/ 6861546 h 6861545"/>
                <a:gd name="connsiteX1" fmla="*/ 3435812 w 6861545"/>
                <a:gd name="connsiteY1" fmla="*/ 6861546 h 6861545"/>
                <a:gd name="connsiteX2" fmla="*/ 0 w 6861545"/>
                <a:gd name="connsiteY2" fmla="*/ 3425734 h 6861545"/>
                <a:gd name="connsiteX3" fmla="*/ 0 w 6861545"/>
                <a:gd name="connsiteY3" fmla="*/ 0 h 6861545"/>
                <a:gd name="connsiteX4" fmla="*/ 3425734 w 6861545"/>
                <a:gd name="connsiteY4" fmla="*/ 0 h 6861545"/>
                <a:gd name="connsiteX5" fmla="*/ 6861546 w 6861545"/>
                <a:gd name="connsiteY5" fmla="*/ 3435812 h 6861545"/>
                <a:gd name="connsiteX6" fmla="*/ 6861546 w 6861545"/>
                <a:gd name="connsiteY6" fmla="*/ 6861546 h 686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861545" h="6861545">
                  <a:moveTo>
                    <a:pt x="6861546" y="6861546"/>
                  </a:moveTo>
                  <a:lnTo>
                    <a:pt x="3435812" y="6861546"/>
                  </a:lnTo>
                  <a:cubicBezTo>
                    <a:pt x="1538245" y="6861546"/>
                    <a:pt x="0" y="5323301"/>
                    <a:pt x="0" y="3425734"/>
                  </a:cubicBezTo>
                  <a:lnTo>
                    <a:pt x="0" y="0"/>
                  </a:lnTo>
                  <a:lnTo>
                    <a:pt x="3425734" y="0"/>
                  </a:lnTo>
                  <a:cubicBezTo>
                    <a:pt x="5323301" y="0"/>
                    <a:pt x="6861546" y="1538245"/>
                    <a:pt x="6861546" y="3435812"/>
                  </a:cubicBezTo>
                  <a:lnTo>
                    <a:pt x="6861546" y="6861546"/>
                  </a:lnTo>
                  <a:close/>
                </a:path>
              </a:pathLst>
            </a:custGeom>
            <a:pattFill prst="pct5">
              <a:fgClr>
                <a:schemeClr val="accent4">
                  <a:lumMod val="75000"/>
                </a:schemeClr>
              </a:fgClr>
              <a:bgClr>
                <a:schemeClr val="accent4">
                  <a:lumMod val="60000"/>
                  <a:lumOff val="40000"/>
                </a:schemeClr>
              </a:bgClr>
            </a:patt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EC04DFD9-4663-4C60-9004-B873064014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63633" y="3793556"/>
              <a:ext cx="355343" cy="355343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ED6A81C-ABB1-4EC0-BFAF-B8F94F5419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078659" y="0"/>
              <a:ext cx="2779229" cy="817919"/>
            </a:xfrm>
            <a:custGeom>
              <a:avLst/>
              <a:gdLst>
                <a:gd name="connsiteX0" fmla="*/ 0 w 2779229"/>
                <a:gd name="connsiteY0" fmla="*/ 0 h 817919"/>
                <a:gd name="connsiteX1" fmla="*/ 2779229 w 2779229"/>
                <a:gd name="connsiteY1" fmla="*/ 0 h 817919"/>
                <a:gd name="connsiteX2" fmla="*/ 2755430 w 2779229"/>
                <a:gd name="connsiteY2" fmla="*/ 49404 h 817919"/>
                <a:gd name="connsiteX3" fmla="*/ 1464180 w 2779229"/>
                <a:gd name="connsiteY3" fmla="*/ 817919 h 817919"/>
                <a:gd name="connsiteX4" fmla="*/ 0 w 2779229"/>
                <a:gd name="connsiteY4" fmla="*/ 817919 h 81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9229" h="817919">
                  <a:moveTo>
                    <a:pt x="0" y="0"/>
                  </a:moveTo>
                  <a:lnTo>
                    <a:pt x="2779229" y="0"/>
                  </a:lnTo>
                  <a:lnTo>
                    <a:pt x="2755430" y="49404"/>
                  </a:lnTo>
                  <a:cubicBezTo>
                    <a:pt x="2506760" y="507168"/>
                    <a:pt x="2021765" y="817919"/>
                    <a:pt x="1464180" y="817919"/>
                  </a:cubicBezTo>
                  <a:lnTo>
                    <a:pt x="0" y="817919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3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" name="Texture">
            <a:extLst>
              <a:ext uri="{FF2B5EF4-FFF2-40B4-BE49-F238E27FC236}">
                <a16:creationId xmlns:a16="http://schemas.microsoft.com/office/drawing/2014/main" id="{30210345-0D86-43D9-BC83-7AEC63DAD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48" y="0"/>
            <a:ext cx="12188952" cy="6858000"/>
          </a:xfrm>
          <a:prstGeom prst="rect">
            <a:avLst/>
          </a:prstGeom>
          <a:blipFill dpi="0" rotWithShape="1">
            <a:blip r:embed="rId2">
              <a:alphaModFix amt="6000"/>
            </a:blip>
            <a:srcRect/>
            <a:tile tx="0" ty="0" sx="100000" sy="100000" flip="none" algn="tl"/>
          </a:blip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1257A36-36AD-7030-8BF0-4CEEC8AD5239}"/>
              </a:ext>
            </a:extLst>
          </p:cNvPr>
          <p:cNvSpPr txBox="1"/>
          <p:nvPr/>
        </p:nvSpPr>
        <p:spPr>
          <a:xfrm>
            <a:off x="457199" y="671824"/>
            <a:ext cx="7362085" cy="275717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>
                <a:latin typeface="+mj-lt"/>
                <a:ea typeface="+mj-ea"/>
                <a:cs typeface="+mj-cs"/>
              </a:rPr>
              <a:t>Παναγιώτα Τρύφωνος</a:t>
            </a:r>
          </a:p>
        </p:txBody>
      </p:sp>
    </p:spTree>
    <p:extLst>
      <p:ext uri="{BB962C8B-B14F-4D97-AF65-F5344CB8AC3E}">
        <p14:creationId xmlns:p14="http://schemas.microsoft.com/office/powerpoint/2010/main" val="3446056626"/>
      </p:ext>
    </p:extLst>
  </p:cSld>
  <p:clrMapOvr>
    <a:masterClrMapping/>
  </p:clrMapOvr>
</p:sld>
</file>

<file path=ppt/theme/theme1.xml><?xml version="1.0" encoding="utf-8"?>
<a:theme xmlns:a="http://schemas.openxmlformats.org/drawingml/2006/main" name="TropicVTI">
  <a:themeElements>
    <a:clrScheme name="Tropic">
      <a:dk1>
        <a:srgbClr val="000000"/>
      </a:dk1>
      <a:lt1>
        <a:sysClr val="window" lastClr="FFFFFF"/>
      </a:lt1>
      <a:dk2>
        <a:srgbClr val="09392F"/>
      </a:dk2>
      <a:lt2>
        <a:srgbClr val="ECF0F0"/>
      </a:lt2>
      <a:accent1>
        <a:srgbClr val="1EBE9B"/>
      </a:accent1>
      <a:accent2>
        <a:srgbClr val="FD7C7C"/>
      </a:accent2>
      <a:accent3>
        <a:srgbClr val="7DA8B5"/>
      </a:accent3>
      <a:accent4>
        <a:srgbClr val="168E74"/>
      </a:accent4>
      <a:accent5>
        <a:srgbClr val="FB7365"/>
      </a:accent5>
      <a:accent6>
        <a:srgbClr val="D39B17"/>
      </a:accent6>
      <a:hlink>
        <a:srgbClr val="EF08F7"/>
      </a:hlink>
      <a:folHlink>
        <a:srgbClr val="8477FE"/>
      </a:folHlink>
    </a:clrScheme>
    <a:fontScheme name="Tropic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ropicVTI" id="{DE8751F2-0439-4D1D-A674-AFC241C9701D}" vid="{C41D9140-98E0-4A26-97C4-97FDCB8D6E0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23</Words>
  <Application>Microsoft Office PowerPoint</Application>
  <PresentationFormat>Widescreen</PresentationFormat>
  <Paragraphs>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Gill Sans Nova</vt:lpstr>
      <vt:lpstr>TropicVTI</vt:lpstr>
      <vt:lpstr>Αναγνώρισε τι είναι?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Panayiota Tryphonos</dc:creator>
  <cp:lastModifiedBy>Panayiota Tryphonos</cp:lastModifiedBy>
  <cp:revision>2</cp:revision>
  <dcterms:created xsi:type="dcterms:W3CDTF">2025-04-21T17:00:34Z</dcterms:created>
  <dcterms:modified xsi:type="dcterms:W3CDTF">2025-04-21T18:12:44Z</dcterms:modified>
</cp:coreProperties>
</file>